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4"/>
  </p:notesMasterIdLst>
  <p:sldIdLst>
    <p:sldId id="286" r:id="rId2"/>
    <p:sldId id="280" r:id="rId3"/>
    <p:sldId id="279" r:id="rId4"/>
    <p:sldId id="272" r:id="rId5"/>
    <p:sldId id="284" r:id="rId6"/>
    <p:sldId id="274" r:id="rId7"/>
    <p:sldId id="267" r:id="rId8"/>
    <p:sldId id="283" r:id="rId9"/>
    <p:sldId id="271" r:id="rId10"/>
    <p:sldId id="282" r:id="rId11"/>
    <p:sldId id="269" r:id="rId12"/>
    <p:sldId id="285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344"/>
    <a:srgbClr val="FBFBF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70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9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0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2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8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7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0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7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6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9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63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jpg"/><Relationship Id="rId11" Type="http://schemas.openxmlformats.org/officeDocument/2006/relationships/image" Target="../media/image6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D84B02C-B403-4E5A-9D86-86866A40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r="12992"/>
          <a:stretch/>
        </p:blipFill>
        <p:spPr bwMode="auto">
          <a:xfrm>
            <a:off x="-1" y="0"/>
            <a:ext cx="515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948879" y="2883131"/>
            <a:ext cx="717156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IoT Blockchain and Its Application in Logistics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76358" y="1713568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746716"/>
            <a:ext cx="6826313" cy="4508626"/>
            <a:chOff x="2163778" y="1158843"/>
            <a:chExt cx="6826313" cy="4508626"/>
          </a:xfrm>
          <a:solidFill>
            <a:srgbClr val="00B0F0"/>
          </a:solidFill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</a:t>
              </a:r>
              <a:endParaRPr lang="zh-CN" altLang="en-US" sz="2400" b="1" dirty="0">
                <a:solidFill>
                  <a:schemeClr val="bg1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pic>
        <p:nvPicPr>
          <p:cNvPr id="29" name="Oh Wonder - All We D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6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1" y="-774700"/>
            <a:ext cx="609600" cy="609600"/>
          </a:xfrm>
          <a:prstGeom prst="rect">
            <a:avLst/>
          </a:prstGeom>
        </p:spPr>
      </p:pic>
      <p:sp>
        <p:nvSpPr>
          <p:cNvPr id="12" name="文本框 16">
            <a:extLst>
              <a:ext uri="{FF2B5EF4-FFF2-40B4-BE49-F238E27FC236}">
                <a16:creationId xmlns:a16="http://schemas.microsoft.com/office/drawing/2014/main" id="{DD164642-5E36-49F6-B3D6-534071160241}"/>
              </a:ext>
            </a:extLst>
          </p:cNvPr>
          <p:cNvSpPr txBox="1"/>
          <p:nvPr/>
        </p:nvSpPr>
        <p:spPr>
          <a:xfrm>
            <a:off x="7398183" y="6233033"/>
            <a:ext cx="488655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Thanh Tung – Thanh Phuong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0F4BFE02-59E0-41C0-80CB-DAFC0099E2CE}"/>
              </a:ext>
            </a:extLst>
          </p:cNvPr>
          <p:cNvGrpSpPr/>
          <p:nvPr/>
        </p:nvGrpSpPr>
        <p:grpSpPr>
          <a:xfrm>
            <a:off x="6880153" y="6226118"/>
            <a:ext cx="459483" cy="392623"/>
            <a:chOff x="875902" y="4490866"/>
            <a:chExt cx="459483" cy="392623"/>
          </a:xfrm>
        </p:grpSpPr>
        <p:sp>
          <p:nvSpPr>
            <p:cNvPr id="14" name="椭圆 37">
              <a:extLst>
                <a:ext uri="{FF2B5EF4-FFF2-40B4-BE49-F238E27FC236}">
                  <a16:creationId xmlns:a16="http://schemas.microsoft.com/office/drawing/2014/main" id="{40822062-BD91-4FCF-B735-BAFD316A73EA}"/>
                </a:ext>
              </a:extLst>
            </p:cNvPr>
            <p:cNvSpPr/>
            <p:nvPr/>
          </p:nvSpPr>
          <p:spPr>
            <a:xfrm>
              <a:off x="875902" y="4490866"/>
              <a:ext cx="355560" cy="392623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  <p:sp>
          <p:nvSpPr>
            <p:cNvPr id="15" name="椭圆 37">
              <a:extLst>
                <a:ext uri="{FF2B5EF4-FFF2-40B4-BE49-F238E27FC236}">
                  <a16:creationId xmlns:a16="http://schemas.microsoft.com/office/drawing/2014/main" id="{2485CEEE-D6A7-4B63-BA2E-98F76CF97C84}"/>
                </a:ext>
              </a:extLst>
            </p:cNvPr>
            <p:cNvSpPr/>
            <p:nvPr/>
          </p:nvSpPr>
          <p:spPr>
            <a:xfrm>
              <a:off x="1064176" y="4504716"/>
              <a:ext cx="271209" cy="314200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</p:grpSp>
      <p:grpSp>
        <p:nvGrpSpPr>
          <p:cNvPr id="16" name="Group 28">
            <a:extLst>
              <a:ext uri="{FF2B5EF4-FFF2-40B4-BE49-F238E27FC236}">
                <a16:creationId xmlns:a16="http://schemas.microsoft.com/office/drawing/2014/main" id="{8706B10C-E6B5-4065-9620-F02D6E441EFA}"/>
              </a:ext>
            </a:extLst>
          </p:cNvPr>
          <p:cNvGrpSpPr/>
          <p:nvPr/>
        </p:nvGrpSpPr>
        <p:grpSpPr>
          <a:xfrm>
            <a:off x="7015832" y="5654947"/>
            <a:ext cx="253535" cy="369333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21C1E814-E0C4-4672-AE97-6233D89F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663D8269-949B-4109-95A7-335402D9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latin typeface="Calibri" panose="020F0502020204030204" pitchFamily="34" charset="0"/>
              </a:endParaRPr>
            </a:p>
          </p:txBody>
        </p:sp>
      </p:grpSp>
      <p:sp>
        <p:nvSpPr>
          <p:cNvPr id="19" name="文本框 16">
            <a:extLst>
              <a:ext uri="{FF2B5EF4-FFF2-40B4-BE49-F238E27FC236}">
                <a16:creationId xmlns:a16="http://schemas.microsoft.com/office/drawing/2014/main" id="{4B1EEC9E-E290-4ADC-8B05-EBFE5CB2B677}"/>
              </a:ext>
            </a:extLst>
          </p:cNvPr>
          <p:cNvSpPr txBox="1"/>
          <p:nvPr/>
        </p:nvSpPr>
        <p:spPr>
          <a:xfrm>
            <a:off x="7398157" y="5649674"/>
            <a:ext cx="430351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b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Nguyen Xuan Thong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/>
      <p:bldP spid="20" grpId="0"/>
      <p:bldP spid="1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04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598003"/>
            <a:ext cx="5691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This week work plan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9220" name="Picture 4" descr="Image result for work plan png">
            <a:extLst>
              <a:ext uri="{FF2B5EF4-FFF2-40B4-BE49-F238E27FC236}">
                <a16:creationId xmlns:a16="http://schemas.microsoft.com/office/drawing/2014/main" id="{FFF24DBC-C7DA-435E-977C-6C55947B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85" y="3496881"/>
            <a:ext cx="4521200" cy="3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work plan">
            <a:extLst>
              <a:ext uri="{FF2B5EF4-FFF2-40B4-BE49-F238E27FC236}">
                <a16:creationId xmlns:a16="http://schemas.microsoft.com/office/drawing/2014/main" id="{B012DCAA-3B6F-4FB1-8CAF-CC025E56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-281" r="39559" b="281"/>
          <a:stretch/>
        </p:blipFill>
        <p:spPr bwMode="auto">
          <a:xfrm>
            <a:off x="1521433" y="855813"/>
            <a:ext cx="2883882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01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ḷíḑè"/>
          <p:cNvGrpSpPr/>
          <p:nvPr/>
        </p:nvGrpSpPr>
        <p:grpSpPr>
          <a:xfrm>
            <a:off x="1158341" y="2097479"/>
            <a:ext cx="2996640" cy="3097112"/>
            <a:chOff x="849666" y="1269514"/>
            <a:chExt cx="4597624" cy="4751774"/>
          </a:xfrm>
        </p:grpSpPr>
        <p:sp>
          <p:nvSpPr>
            <p:cNvPr id="20" name="îṩḻî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isľiḋé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ï$ľîdè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íSḻíḋê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ïŝḷíḋê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íšḻîďè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îṡḷiďe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$1íḑè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ïṧ1îḓe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9" name="iS1íḑé"/>
            <p:cNvGrpSpPr/>
            <p:nvPr/>
          </p:nvGrpSpPr>
          <p:grpSpPr>
            <a:xfrm rot="18972328" flipH="1">
              <a:off x="1710884" y="1269514"/>
              <a:ext cx="907690" cy="2899257"/>
              <a:chOff x="943993" y="1899821"/>
              <a:chExt cx="584445" cy="1866782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1" name="i$lïḑê"/>
              <p:cNvSpPr/>
              <p:nvPr/>
            </p:nvSpPr>
            <p:spPr>
              <a:xfrm>
                <a:off x="1186649" y="1973314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îšḷíḓè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îṡľidé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îs1îḑe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ïṣlíḍé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122273" y="1320895"/>
            <a:ext cx="21337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RESEARCHING ABOUT ABI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26577" y="4076929"/>
            <a:ext cx="2817302" cy="1200329"/>
            <a:chOff x="1746064" y="2414846"/>
            <a:chExt cx="2817302" cy="1200329"/>
          </a:xfrm>
        </p:grpSpPr>
        <p:sp>
          <p:nvSpPr>
            <p:cNvPr id="42" name="文本框 41"/>
            <p:cNvSpPr txBox="1"/>
            <p:nvPr/>
          </p:nvSpPr>
          <p:spPr>
            <a:xfrm>
              <a:off x="1746064" y="2414846"/>
              <a:ext cx="2817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CREATE LIGHT-NODE ON RASPBERRY PI COMPLETELY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69578" y="2687681"/>
              <a:ext cx="2329282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976505" y="1308684"/>
            <a:ext cx="34644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FIND THE WAY TO PUSH DATA SENSOR TO ETHEREUM BLOCKCHAIN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25606" y="4103188"/>
            <a:ext cx="302901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PUSH JSON DATA TO INITIATIVE BLOCK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3" name="文本框 52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THIS WEEK TARGET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266" name="Picture 2" descr="Image result for abi smart contract">
            <a:extLst>
              <a:ext uri="{FF2B5EF4-FFF2-40B4-BE49-F238E27FC236}">
                <a16:creationId xmlns:a16="http://schemas.microsoft.com/office/drawing/2014/main" id="{B5EAAA03-0E3D-451C-B7DB-9AA29723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42920" r="14658" b="9985"/>
          <a:stretch/>
        </p:blipFill>
        <p:spPr bwMode="auto">
          <a:xfrm>
            <a:off x="4759564" y="2344301"/>
            <a:ext cx="2928321" cy="1102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8" name="Picture 4" descr="Image result for ethereum blockchain png">
            <a:extLst>
              <a:ext uri="{FF2B5EF4-FFF2-40B4-BE49-F238E27FC236}">
                <a16:creationId xmlns:a16="http://schemas.microsoft.com/office/drawing/2014/main" id="{B54A85C3-7487-456D-AC61-B8D0CD5B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816" y="2429334"/>
            <a:ext cx="1371827" cy="1371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0" name="Picture 6" descr="Image result for raspnode">
            <a:extLst>
              <a:ext uri="{FF2B5EF4-FFF2-40B4-BE49-F238E27FC236}">
                <a16:creationId xmlns:a16="http://schemas.microsoft.com/office/drawing/2014/main" id="{BE2FF5AE-4E82-4AA7-9D05-6E6788E7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95" y="5261259"/>
            <a:ext cx="2699657" cy="1518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Image result for json ethereum">
            <a:extLst>
              <a:ext uri="{FF2B5EF4-FFF2-40B4-BE49-F238E27FC236}">
                <a16:creationId xmlns:a16="http://schemas.microsoft.com/office/drawing/2014/main" id="{0A1DDE93-D741-4BFF-931A-0EFE9C22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29" y="4703240"/>
            <a:ext cx="3329465" cy="2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raspberry pi blockchain projects">
            <a:extLst>
              <a:ext uri="{FF2B5EF4-FFF2-40B4-BE49-F238E27FC236}">
                <a16:creationId xmlns:a16="http://schemas.microsoft.com/office/drawing/2014/main" id="{7898D90D-1EAE-4944-A5CE-F00926C0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9" t="608" r="21045" b="-608"/>
          <a:stretch/>
        </p:blipFill>
        <p:spPr bwMode="auto">
          <a:xfrm>
            <a:off x="-19761" y="1923"/>
            <a:ext cx="5259419" cy="691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212373" y="3295258"/>
            <a:ext cx="577851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 YOU FOR YOUR LISTENING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3778" y="1158843"/>
            <a:ext cx="6826313" cy="4508626"/>
            <a:chOff x="2163778" y="1158843"/>
            <a:chExt cx="6826313" cy="4508626"/>
          </a:xfrm>
        </p:grpSpPr>
        <p:sp>
          <p:nvSpPr>
            <p:cNvPr id="26" name="任意多边形 25"/>
            <p:cNvSpPr/>
            <p:nvPr/>
          </p:nvSpPr>
          <p:spPr>
            <a:xfrm>
              <a:off x="2163778" y="1158843"/>
              <a:ext cx="6826313" cy="4508626"/>
            </a:xfrm>
            <a:custGeom>
              <a:avLst/>
              <a:gdLst>
                <a:gd name="connsiteX0" fmla="*/ 6762786 w 6826313"/>
                <a:gd name="connsiteY0" fmla="*/ 1876457 h 4508626"/>
                <a:gd name="connsiteX1" fmla="*/ 6826313 w 6826313"/>
                <a:gd name="connsiteY1" fmla="*/ 1876457 h 4508626"/>
                <a:gd name="connsiteX2" fmla="*/ 6826313 w 6826313"/>
                <a:gd name="connsiteY2" fmla="*/ 2139756 h 4508626"/>
                <a:gd name="connsiteX3" fmla="*/ 6762786 w 6826313"/>
                <a:gd name="connsiteY3" fmla="*/ 2139756 h 4508626"/>
                <a:gd name="connsiteX4" fmla="*/ 0 w 6826313"/>
                <a:gd name="connsiteY4" fmla="*/ 0 h 4508626"/>
                <a:gd name="connsiteX5" fmla="*/ 6826313 w 6826313"/>
                <a:gd name="connsiteY5" fmla="*/ 0 h 4508626"/>
                <a:gd name="connsiteX6" fmla="*/ 6826313 w 6826313"/>
                <a:gd name="connsiteY6" fmla="*/ 959382 h 4508626"/>
                <a:gd name="connsiteX7" fmla="*/ 6762786 w 6826313"/>
                <a:gd name="connsiteY7" fmla="*/ 959382 h 4508626"/>
                <a:gd name="connsiteX8" fmla="*/ 6762786 w 6826313"/>
                <a:gd name="connsiteY8" fmla="*/ 63527 h 4508626"/>
                <a:gd name="connsiteX9" fmla="*/ 63527 w 6826313"/>
                <a:gd name="connsiteY9" fmla="*/ 63527 h 4508626"/>
                <a:gd name="connsiteX10" fmla="*/ 63527 w 6826313"/>
                <a:gd name="connsiteY10" fmla="*/ 4445099 h 4508626"/>
                <a:gd name="connsiteX11" fmla="*/ 6762786 w 6826313"/>
                <a:gd name="connsiteY11" fmla="*/ 4445099 h 4508626"/>
                <a:gd name="connsiteX12" fmla="*/ 6762786 w 6826313"/>
                <a:gd name="connsiteY12" fmla="*/ 3756057 h 4508626"/>
                <a:gd name="connsiteX13" fmla="*/ 6826313 w 6826313"/>
                <a:gd name="connsiteY13" fmla="*/ 3756057 h 4508626"/>
                <a:gd name="connsiteX14" fmla="*/ 6826313 w 6826313"/>
                <a:gd name="connsiteY14" fmla="*/ 4508626 h 4508626"/>
                <a:gd name="connsiteX15" fmla="*/ 0 w 6826313"/>
                <a:gd name="connsiteY15" fmla="*/ 4508626 h 45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6313" h="4508626">
                  <a:moveTo>
                    <a:pt x="6762786" y="1876457"/>
                  </a:moveTo>
                  <a:lnTo>
                    <a:pt x="6826313" y="1876457"/>
                  </a:lnTo>
                  <a:lnTo>
                    <a:pt x="6826313" y="2139756"/>
                  </a:lnTo>
                  <a:lnTo>
                    <a:pt x="6762786" y="2139756"/>
                  </a:lnTo>
                  <a:close/>
                  <a:moveTo>
                    <a:pt x="0" y="0"/>
                  </a:moveTo>
                  <a:lnTo>
                    <a:pt x="6826313" y="0"/>
                  </a:lnTo>
                  <a:lnTo>
                    <a:pt x="6826313" y="959382"/>
                  </a:lnTo>
                  <a:lnTo>
                    <a:pt x="6762786" y="959382"/>
                  </a:lnTo>
                  <a:lnTo>
                    <a:pt x="6762786" y="63527"/>
                  </a:lnTo>
                  <a:lnTo>
                    <a:pt x="63527" y="63527"/>
                  </a:lnTo>
                  <a:lnTo>
                    <a:pt x="63527" y="4445099"/>
                  </a:lnTo>
                  <a:lnTo>
                    <a:pt x="6762786" y="4445099"/>
                  </a:lnTo>
                  <a:lnTo>
                    <a:pt x="6762786" y="3756057"/>
                  </a:lnTo>
                  <a:lnTo>
                    <a:pt x="6826313" y="3756057"/>
                  </a:lnTo>
                  <a:lnTo>
                    <a:pt x="6826313" y="4508626"/>
                  </a:lnTo>
                  <a:lnTo>
                    <a:pt x="0" y="45086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63778" y="1161675"/>
              <a:ext cx="2484422" cy="517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3778" y="1184243"/>
              <a:ext cx="2484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2400" b="1">
                  <a:solidFill>
                    <a:prstClr val="white"/>
                  </a:solidFill>
                  <a:latin typeface="Bodoni MT Black" panose="02070A03080606020203" pitchFamily="18" charset="0"/>
                  <a:cs typeface="+mn-ea"/>
                  <a:sym typeface="+mn-lt"/>
                </a:rPr>
                <a:t>WEEK 5</a:t>
              </a:r>
              <a:endParaRPr lang="zh-CN" altLang="en-US" sz="2400" b="1" dirty="0">
                <a:solidFill>
                  <a:prstClr val="white"/>
                </a:solidFill>
                <a:latin typeface="Bodoni MT Black" panose="02070A03080606020203" pitchFamily="18" charset="0"/>
                <a:cs typeface="+mn-ea"/>
                <a:sym typeface="+mn-lt"/>
              </a:endParaRPr>
            </a:p>
          </p:txBody>
        </p:sp>
      </p:grpSp>
      <p:sp>
        <p:nvSpPr>
          <p:cNvPr id="10" name="文本框 19">
            <a:extLst>
              <a:ext uri="{FF2B5EF4-FFF2-40B4-BE49-F238E27FC236}">
                <a16:creationId xmlns:a16="http://schemas.microsoft.com/office/drawing/2014/main" id="{1E18A205-20B0-4DD2-8202-BA21C5E1CD36}"/>
              </a:ext>
            </a:extLst>
          </p:cNvPr>
          <p:cNvSpPr txBox="1"/>
          <p:nvPr/>
        </p:nvSpPr>
        <p:spPr>
          <a:xfrm>
            <a:off x="5519899" y="2162783"/>
            <a:ext cx="66047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cs typeface="+mn-ea"/>
                <a:sym typeface="+mn-lt"/>
              </a:rPr>
              <a:t>WEEKLY STATUS REPORT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1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2413" y="1230313"/>
            <a:ext cx="3718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67607" y="1653133"/>
            <a:ext cx="9856787" cy="3670300"/>
            <a:chOff x="1167607" y="1653133"/>
            <a:chExt cx="9856787" cy="3670300"/>
          </a:xfrm>
        </p:grpSpPr>
        <p:sp>
          <p:nvSpPr>
            <p:cNvPr id="9" name="任意多边形 8"/>
            <p:cNvSpPr/>
            <p:nvPr/>
          </p:nvSpPr>
          <p:spPr>
            <a:xfrm>
              <a:off x="1167607" y="1653133"/>
              <a:ext cx="9856787" cy="3670300"/>
            </a:xfrm>
            <a:custGeom>
              <a:avLst/>
              <a:gdLst>
                <a:gd name="connsiteX0" fmla="*/ 0 w 9856787"/>
                <a:gd name="connsiteY0" fmla="*/ 0 h 3670300"/>
                <a:gd name="connsiteX1" fmla="*/ 445293 w 9856787"/>
                <a:gd name="connsiteY1" fmla="*/ 0 h 3670300"/>
                <a:gd name="connsiteX2" fmla="*/ 445293 w 9856787"/>
                <a:gd name="connsiteY2" fmla="*/ 52375 h 3670300"/>
                <a:gd name="connsiteX3" fmla="*/ 52375 w 9856787"/>
                <a:gd name="connsiteY3" fmla="*/ 52375 h 3670300"/>
                <a:gd name="connsiteX4" fmla="*/ 52375 w 9856787"/>
                <a:gd name="connsiteY4" fmla="*/ 3617925 h 3670300"/>
                <a:gd name="connsiteX5" fmla="*/ 9804412 w 9856787"/>
                <a:gd name="connsiteY5" fmla="*/ 3617925 h 3670300"/>
                <a:gd name="connsiteX6" fmla="*/ 9804412 w 9856787"/>
                <a:gd name="connsiteY6" fmla="*/ 52375 h 3670300"/>
                <a:gd name="connsiteX7" fmla="*/ 4073260 w 9856787"/>
                <a:gd name="connsiteY7" fmla="*/ 52375 h 3670300"/>
                <a:gd name="connsiteX8" fmla="*/ 4073260 w 9856787"/>
                <a:gd name="connsiteY8" fmla="*/ 0 h 3670300"/>
                <a:gd name="connsiteX9" fmla="*/ 9856787 w 9856787"/>
                <a:gd name="connsiteY9" fmla="*/ 0 h 3670300"/>
                <a:gd name="connsiteX10" fmla="*/ 9856787 w 9856787"/>
                <a:gd name="connsiteY10" fmla="*/ 3670300 h 3670300"/>
                <a:gd name="connsiteX11" fmla="*/ 0 w 9856787"/>
                <a:gd name="connsiteY11" fmla="*/ 36703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6787" h="3670300">
                  <a:moveTo>
                    <a:pt x="0" y="0"/>
                  </a:moveTo>
                  <a:lnTo>
                    <a:pt x="445293" y="0"/>
                  </a:lnTo>
                  <a:lnTo>
                    <a:pt x="445293" y="52375"/>
                  </a:lnTo>
                  <a:lnTo>
                    <a:pt x="52375" y="52375"/>
                  </a:lnTo>
                  <a:lnTo>
                    <a:pt x="52375" y="3617925"/>
                  </a:lnTo>
                  <a:lnTo>
                    <a:pt x="9804412" y="3617925"/>
                  </a:lnTo>
                  <a:lnTo>
                    <a:pt x="9804412" y="52375"/>
                  </a:lnTo>
                  <a:lnTo>
                    <a:pt x="4073260" y="52375"/>
                  </a:lnTo>
                  <a:lnTo>
                    <a:pt x="4073260" y="0"/>
                  </a:lnTo>
                  <a:lnTo>
                    <a:pt x="9856787" y="0"/>
                  </a:lnTo>
                  <a:lnTo>
                    <a:pt x="9856787" y="3670300"/>
                  </a:lnTo>
                  <a:lnTo>
                    <a:pt x="0" y="36703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096000" y="1653133"/>
              <a:ext cx="4928394" cy="3670300"/>
            </a:xfrm>
            <a:custGeom>
              <a:avLst/>
              <a:gdLst>
                <a:gd name="connsiteX0" fmla="*/ 0 w 4928394"/>
                <a:gd name="connsiteY0" fmla="*/ 0 h 3670300"/>
                <a:gd name="connsiteX1" fmla="*/ 4928394 w 4928394"/>
                <a:gd name="connsiteY1" fmla="*/ 0 h 3670300"/>
                <a:gd name="connsiteX2" fmla="*/ 4928394 w 4928394"/>
                <a:gd name="connsiteY2" fmla="*/ 3670300 h 3670300"/>
                <a:gd name="connsiteX3" fmla="*/ 0 w 4928394"/>
                <a:gd name="connsiteY3" fmla="*/ 3670300 h 3670300"/>
                <a:gd name="connsiteX4" fmla="*/ 0 w 4928394"/>
                <a:gd name="connsiteY4" fmla="*/ 3617925 h 3670300"/>
                <a:gd name="connsiteX5" fmla="*/ 4876019 w 4928394"/>
                <a:gd name="connsiteY5" fmla="*/ 3617925 h 3670300"/>
                <a:gd name="connsiteX6" fmla="*/ 4876019 w 4928394"/>
                <a:gd name="connsiteY6" fmla="*/ 52375 h 3670300"/>
                <a:gd name="connsiteX7" fmla="*/ 0 w 4928394"/>
                <a:gd name="connsiteY7" fmla="*/ 52375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394" h="3670300">
                  <a:moveTo>
                    <a:pt x="0" y="0"/>
                  </a:moveTo>
                  <a:lnTo>
                    <a:pt x="4928394" y="0"/>
                  </a:lnTo>
                  <a:lnTo>
                    <a:pt x="4928394" y="3670300"/>
                  </a:lnTo>
                  <a:lnTo>
                    <a:pt x="0" y="3670300"/>
                  </a:lnTo>
                  <a:lnTo>
                    <a:pt x="0" y="3617925"/>
                  </a:lnTo>
                  <a:lnTo>
                    <a:pt x="4876019" y="3617925"/>
                  </a:lnTo>
                  <a:lnTo>
                    <a:pt x="4876019" y="52375"/>
                  </a:lnTo>
                  <a:lnTo>
                    <a:pt x="0" y="5237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27215" y="2677302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Practice on Ganache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33686" y="2677302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02 . DApp Back-end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7215" y="3814763"/>
            <a:ext cx="31838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 . DApp Front-end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33686" y="3814763"/>
            <a:ext cx="38658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04 </a:t>
            </a:r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. This week 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work plan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8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4" grpId="0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01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30122"/>
            <a:ext cx="523094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Practice On Truffle Framework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2050" name="Picture 2" descr="Image result for ganache truffle framework">
            <a:extLst>
              <a:ext uri="{FF2B5EF4-FFF2-40B4-BE49-F238E27FC236}">
                <a16:creationId xmlns:a16="http://schemas.microsoft.com/office/drawing/2014/main" id="{2F005FD2-1E31-4195-9126-F3A1C6CB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95" y="3928410"/>
            <a:ext cx="5230941" cy="29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dapps">
            <a:extLst>
              <a:ext uri="{FF2B5EF4-FFF2-40B4-BE49-F238E27FC236}">
                <a16:creationId xmlns:a16="http://schemas.microsoft.com/office/drawing/2014/main" id="{F46581EB-621C-4407-ADC8-E9737C88B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7153"/>
          <a:stretch/>
        </p:blipFill>
        <p:spPr bwMode="auto">
          <a:xfrm rot="5400000">
            <a:off x="385272" y="1987061"/>
            <a:ext cx="5156200" cy="28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6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ruffle framework">
            <a:extLst>
              <a:ext uri="{FF2B5EF4-FFF2-40B4-BE49-F238E27FC236}">
                <a16:creationId xmlns:a16="http://schemas.microsoft.com/office/drawing/2014/main" id="{A3B83FB2-188F-448F-8DF7-B36B37173A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39" y="-16420"/>
            <a:ext cx="7340468" cy="37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9be494b3-e87f-4b61-abcc-ad2afebc9f1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76700" y="2163161"/>
            <a:ext cx="3784600" cy="3722954"/>
            <a:chOff x="4019847" y="1737373"/>
            <a:chExt cx="4075424" cy="4009040"/>
          </a:xfrm>
        </p:grpSpPr>
        <p:grpSp>
          <p:nvGrpSpPr>
            <p:cNvPr id="4" name="ï$ļïḋé"/>
            <p:cNvGrpSpPr/>
            <p:nvPr/>
          </p:nvGrpSpPr>
          <p:grpSpPr>
            <a:xfrm rot="16200000">
              <a:off x="4294686" y="2621911"/>
              <a:ext cx="3801310" cy="2447693"/>
              <a:chOff x="4368418" y="2523549"/>
              <a:chExt cx="3626941" cy="2335418"/>
            </a:xfrm>
          </p:grpSpPr>
          <p:sp>
            <p:nvSpPr>
              <p:cNvPr id="25" name="íṥľíďé"/>
              <p:cNvSpPr>
                <a:spLocks/>
              </p:cNvSpPr>
              <p:nvPr/>
            </p:nvSpPr>
            <p:spPr bwMode="auto">
              <a:xfrm rot="5400000">
                <a:off x="4570041" y="3489636"/>
                <a:ext cx="1059798" cy="404382"/>
              </a:xfrm>
              <a:custGeom>
                <a:avLst/>
                <a:gdLst>
                  <a:gd name="T0" fmla="*/ 465 w 933"/>
                  <a:gd name="T1" fmla="*/ 356 h 356"/>
                  <a:gd name="T2" fmla="*/ 0 w 933"/>
                  <a:gd name="T3" fmla="*/ 178 h 356"/>
                  <a:gd name="T4" fmla="*/ 465 w 933"/>
                  <a:gd name="T5" fmla="*/ 0 h 356"/>
                  <a:gd name="T6" fmla="*/ 933 w 933"/>
                  <a:gd name="T7" fmla="*/ 178 h 356"/>
                  <a:gd name="T8" fmla="*/ 465 w 933"/>
                  <a:gd name="T9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6">
                    <a:moveTo>
                      <a:pt x="465" y="356"/>
                    </a:moveTo>
                    <a:lnTo>
                      <a:pt x="0" y="178"/>
                    </a:lnTo>
                    <a:lnTo>
                      <a:pt x="465" y="0"/>
                    </a:lnTo>
                    <a:lnTo>
                      <a:pt x="933" y="178"/>
                    </a:lnTo>
                    <a:lnTo>
                      <a:pt x="465" y="35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iṡļïḑé"/>
              <p:cNvSpPr>
                <a:spLocks/>
              </p:cNvSpPr>
              <p:nvPr/>
            </p:nvSpPr>
            <p:spPr bwMode="auto">
              <a:xfrm rot="5400000">
                <a:off x="4470082" y="3060265"/>
                <a:ext cx="528195" cy="731522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í$1îḑè"/>
              <p:cNvSpPr>
                <a:spLocks/>
              </p:cNvSpPr>
              <p:nvPr/>
            </p:nvSpPr>
            <p:spPr bwMode="auto">
              <a:xfrm rot="5400000">
                <a:off x="4468378" y="3590164"/>
                <a:ext cx="531603" cy="731522"/>
              </a:xfrm>
              <a:custGeom>
                <a:avLst/>
                <a:gdLst>
                  <a:gd name="T0" fmla="*/ 0 w 468"/>
                  <a:gd name="T1" fmla="*/ 178 h 644"/>
                  <a:gd name="T2" fmla="*/ 468 w 468"/>
                  <a:gd name="T3" fmla="*/ 0 h 644"/>
                  <a:gd name="T4" fmla="*/ 468 w 468"/>
                  <a:gd name="T5" fmla="*/ 364 h 644"/>
                  <a:gd name="T6" fmla="*/ 0 w 468"/>
                  <a:gd name="T7" fmla="*/ 644 h 644"/>
                  <a:gd name="T8" fmla="*/ 0 w 468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178"/>
                    </a:moveTo>
                    <a:lnTo>
                      <a:pt x="468" y="0"/>
                    </a:lnTo>
                    <a:lnTo>
                      <a:pt x="468" y="364"/>
                    </a:lnTo>
                    <a:lnTo>
                      <a:pt x="0" y="644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ïṧ1îḑe"/>
              <p:cNvSpPr>
                <a:spLocks/>
              </p:cNvSpPr>
              <p:nvPr/>
            </p:nvSpPr>
            <p:spPr bwMode="auto">
              <a:xfrm rot="5400000">
                <a:off x="4931827" y="3564038"/>
                <a:ext cx="1697039" cy="254442"/>
              </a:xfrm>
              <a:custGeom>
                <a:avLst/>
                <a:gdLst>
                  <a:gd name="T0" fmla="*/ 746 w 1494"/>
                  <a:gd name="T1" fmla="*/ 224 h 224"/>
                  <a:gd name="T2" fmla="*/ 0 w 1494"/>
                  <a:gd name="T3" fmla="*/ 112 h 224"/>
                  <a:gd name="T4" fmla="*/ 746 w 1494"/>
                  <a:gd name="T5" fmla="*/ 0 h 224"/>
                  <a:gd name="T6" fmla="*/ 1494 w 1494"/>
                  <a:gd name="T7" fmla="*/ 112 h 224"/>
                  <a:gd name="T8" fmla="*/ 746 w 149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224"/>
                    </a:moveTo>
                    <a:lnTo>
                      <a:pt x="0" y="112"/>
                    </a:lnTo>
                    <a:lnTo>
                      <a:pt x="746" y="0"/>
                    </a:lnTo>
                    <a:lnTo>
                      <a:pt x="1494" y="112"/>
                    </a:lnTo>
                    <a:lnTo>
                      <a:pt x="746" y="22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íṡḻîḍe"/>
              <p:cNvSpPr>
                <a:spLocks/>
              </p:cNvSpPr>
              <p:nvPr/>
            </p:nvSpPr>
            <p:spPr bwMode="auto">
              <a:xfrm rot="5400000">
                <a:off x="5005661" y="2915437"/>
                <a:ext cx="847384" cy="701988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îś1íḑé"/>
              <p:cNvSpPr>
                <a:spLocks/>
              </p:cNvSpPr>
              <p:nvPr/>
            </p:nvSpPr>
            <p:spPr bwMode="auto">
              <a:xfrm rot="5400000">
                <a:off x="5004524" y="3763957"/>
                <a:ext cx="849656" cy="701988"/>
              </a:xfrm>
              <a:custGeom>
                <a:avLst/>
                <a:gdLst>
                  <a:gd name="T0" fmla="*/ 0 w 748"/>
                  <a:gd name="T1" fmla="*/ 112 h 618"/>
                  <a:gd name="T2" fmla="*/ 748 w 748"/>
                  <a:gd name="T3" fmla="*/ 0 h 618"/>
                  <a:gd name="T4" fmla="*/ 748 w 748"/>
                  <a:gd name="T5" fmla="*/ 394 h 618"/>
                  <a:gd name="T6" fmla="*/ 0 w 748"/>
                  <a:gd name="T7" fmla="*/ 618 h 618"/>
                  <a:gd name="T8" fmla="*/ 0 w 748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8">
                    <a:moveTo>
                      <a:pt x="0" y="112"/>
                    </a:moveTo>
                    <a:lnTo>
                      <a:pt x="748" y="0"/>
                    </a:lnTo>
                    <a:lnTo>
                      <a:pt x="748" y="394"/>
                    </a:lnTo>
                    <a:lnTo>
                      <a:pt x="0" y="61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ïṧliḓè"/>
              <p:cNvSpPr>
                <a:spLocks/>
              </p:cNvSpPr>
              <p:nvPr/>
            </p:nvSpPr>
            <p:spPr bwMode="auto">
              <a:xfrm rot="5400000">
                <a:off x="6733368" y="3490203"/>
                <a:ext cx="1059798" cy="403246"/>
              </a:xfrm>
              <a:custGeom>
                <a:avLst/>
                <a:gdLst>
                  <a:gd name="T0" fmla="*/ 465 w 933"/>
                  <a:gd name="T1" fmla="*/ 0 h 355"/>
                  <a:gd name="T2" fmla="*/ 0 w 933"/>
                  <a:gd name="T3" fmla="*/ 177 h 355"/>
                  <a:gd name="T4" fmla="*/ 465 w 933"/>
                  <a:gd name="T5" fmla="*/ 355 h 355"/>
                  <a:gd name="T6" fmla="*/ 933 w 933"/>
                  <a:gd name="T7" fmla="*/ 177 h 355"/>
                  <a:gd name="T8" fmla="*/ 465 w 933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5">
                    <a:moveTo>
                      <a:pt x="465" y="0"/>
                    </a:moveTo>
                    <a:lnTo>
                      <a:pt x="0" y="177"/>
                    </a:lnTo>
                    <a:lnTo>
                      <a:pt x="465" y="355"/>
                    </a:lnTo>
                    <a:lnTo>
                      <a:pt x="933" y="17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ïs1iḑê"/>
              <p:cNvSpPr>
                <a:spLocks/>
              </p:cNvSpPr>
              <p:nvPr/>
            </p:nvSpPr>
            <p:spPr bwMode="auto">
              <a:xfrm rot="5400000">
                <a:off x="7365499" y="3060265"/>
                <a:ext cx="528195" cy="731522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isḻïdê"/>
              <p:cNvSpPr>
                <a:spLocks/>
              </p:cNvSpPr>
              <p:nvPr/>
            </p:nvSpPr>
            <p:spPr bwMode="auto">
              <a:xfrm rot="5400000">
                <a:off x="7363796" y="3590164"/>
                <a:ext cx="531603" cy="731522"/>
              </a:xfrm>
              <a:custGeom>
                <a:avLst/>
                <a:gdLst>
                  <a:gd name="T0" fmla="*/ 0 w 468"/>
                  <a:gd name="T1" fmla="*/ 467 h 644"/>
                  <a:gd name="T2" fmla="*/ 468 w 468"/>
                  <a:gd name="T3" fmla="*/ 644 h 644"/>
                  <a:gd name="T4" fmla="*/ 468 w 468"/>
                  <a:gd name="T5" fmla="*/ 280 h 644"/>
                  <a:gd name="T6" fmla="*/ 0 w 468"/>
                  <a:gd name="T7" fmla="*/ 0 h 644"/>
                  <a:gd name="T8" fmla="*/ 0 w 468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467"/>
                    </a:moveTo>
                    <a:lnTo>
                      <a:pt x="468" y="644"/>
                    </a:lnTo>
                    <a:lnTo>
                      <a:pt x="468" y="280"/>
                    </a:lnTo>
                    <a:lnTo>
                      <a:pt x="0" y="0"/>
                    </a:lnTo>
                    <a:lnTo>
                      <a:pt x="0" y="46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ïŝḻidé"/>
              <p:cNvSpPr>
                <a:spLocks/>
              </p:cNvSpPr>
              <p:nvPr/>
            </p:nvSpPr>
            <p:spPr bwMode="auto">
              <a:xfrm rot="5400000">
                <a:off x="5733774" y="3564038"/>
                <a:ext cx="1697039" cy="254442"/>
              </a:xfrm>
              <a:custGeom>
                <a:avLst/>
                <a:gdLst>
                  <a:gd name="T0" fmla="*/ 746 w 1494"/>
                  <a:gd name="T1" fmla="*/ 0 h 224"/>
                  <a:gd name="T2" fmla="*/ 0 w 1494"/>
                  <a:gd name="T3" fmla="*/ 111 h 224"/>
                  <a:gd name="T4" fmla="*/ 746 w 1494"/>
                  <a:gd name="T5" fmla="*/ 224 h 224"/>
                  <a:gd name="T6" fmla="*/ 1494 w 1494"/>
                  <a:gd name="T7" fmla="*/ 111 h 224"/>
                  <a:gd name="T8" fmla="*/ 746 w 1494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0"/>
                    </a:moveTo>
                    <a:lnTo>
                      <a:pt x="0" y="111"/>
                    </a:lnTo>
                    <a:lnTo>
                      <a:pt x="746" y="224"/>
                    </a:lnTo>
                    <a:lnTo>
                      <a:pt x="1494" y="11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îṥḻíḍè"/>
              <p:cNvSpPr>
                <a:spLocks/>
              </p:cNvSpPr>
              <p:nvPr/>
            </p:nvSpPr>
            <p:spPr bwMode="auto">
              <a:xfrm rot="5400000">
                <a:off x="6510164" y="2916005"/>
                <a:ext cx="847384" cy="700853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î$ļíḓê"/>
              <p:cNvSpPr>
                <a:spLocks/>
              </p:cNvSpPr>
              <p:nvPr/>
            </p:nvSpPr>
            <p:spPr bwMode="auto">
              <a:xfrm rot="5400000">
                <a:off x="6509028" y="3764525"/>
                <a:ext cx="849656" cy="700853"/>
              </a:xfrm>
              <a:custGeom>
                <a:avLst/>
                <a:gdLst>
                  <a:gd name="T0" fmla="*/ 0 w 748"/>
                  <a:gd name="T1" fmla="*/ 506 h 617"/>
                  <a:gd name="T2" fmla="*/ 748 w 748"/>
                  <a:gd name="T3" fmla="*/ 617 h 617"/>
                  <a:gd name="T4" fmla="*/ 748 w 748"/>
                  <a:gd name="T5" fmla="*/ 224 h 617"/>
                  <a:gd name="T6" fmla="*/ 0 w 748"/>
                  <a:gd name="T7" fmla="*/ 0 h 617"/>
                  <a:gd name="T8" fmla="*/ 0 w 748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7">
                    <a:moveTo>
                      <a:pt x="0" y="506"/>
                    </a:moveTo>
                    <a:lnTo>
                      <a:pt x="748" y="617"/>
                    </a:lnTo>
                    <a:lnTo>
                      <a:pt x="748" y="224"/>
                    </a:lnTo>
                    <a:lnTo>
                      <a:pt x="0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íṧ1îḓè"/>
              <p:cNvSpPr>
                <a:spLocks/>
              </p:cNvSpPr>
              <p:nvPr/>
            </p:nvSpPr>
            <p:spPr bwMode="auto">
              <a:xfrm rot="5400000">
                <a:off x="5594058" y="2742779"/>
                <a:ext cx="1166573" cy="728114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i$ḷïḍè"/>
              <p:cNvSpPr>
                <a:spLocks/>
              </p:cNvSpPr>
              <p:nvPr/>
            </p:nvSpPr>
            <p:spPr bwMode="auto">
              <a:xfrm rot="5400000">
                <a:off x="5592922" y="3910488"/>
                <a:ext cx="1168845" cy="728114"/>
              </a:xfrm>
              <a:custGeom>
                <a:avLst/>
                <a:gdLst>
                  <a:gd name="T0" fmla="*/ 0 w 1029"/>
                  <a:gd name="T1" fmla="*/ 641 h 641"/>
                  <a:gd name="T2" fmla="*/ 1029 w 1029"/>
                  <a:gd name="T3" fmla="*/ 532 h 641"/>
                  <a:gd name="T4" fmla="*/ 1029 w 1029"/>
                  <a:gd name="T5" fmla="*/ 111 h 641"/>
                  <a:gd name="T6" fmla="*/ 0 w 1029"/>
                  <a:gd name="T7" fmla="*/ 0 h 641"/>
                  <a:gd name="T8" fmla="*/ 0 w 102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9" h="641">
                    <a:moveTo>
                      <a:pt x="0" y="641"/>
                    </a:moveTo>
                    <a:lnTo>
                      <a:pt x="1029" y="532"/>
                    </a:lnTo>
                    <a:lnTo>
                      <a:pt x="1029" y="111"/>
                    </a:lnTo>
                    <a:lnTo>
                      <a:pt x="0" y="0"/>
                    </a:lnTo>
                    <a:lnTo>
                      <a:pt x="0" y="6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íŝlíḍê"/>
              <p:cNvSpPr>
                <a:spLocks/>
              </p:cNvSpPr>
              <p:nvPr/>
            </p:nvSpPr>
            <p:spPr bwMode="auto">
              <a:xfrm rot="5400000">
                <a:off x="7725013" y="3425457"/>
                <a:ext cx="9087" cy="531603"/>
              </a:xfrm>
              <a:custGeom>
                <a:avLst/>
                <a:gdLst>
                  <a:gd name="T0" fmla="*/ 8 w 8"/>
                  <a:gd name="T1" fmla="*/ 468 h 468"/>
                  <a:gd name="T2" fmla="*/ 0 w 8"/>
                  <a:gd name="T3" fmla="*/ 468 h 468"/>
                  <a:gd name="T4" fmla="*/ 0 w 8"/>
                  <a:gd name="T5" fmla="*/ 2 h 468"/>
                  <a:gd name="T6" fmla="*/ 3 w 8"/>
                  <a:gd name="T7" fmla="*/ 0 h 468"/>
                  <a:gd name="T8" fmla="*/ 8 w 8"/>
                  <a:gd name="T9" fmla="*/ 2 h 468"/>
                  <a:gd name="T10" fmla="*/ 8 w 8"/>
                  <a:gd name="T11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468"/>
                    </a:moveTo>
                    <a:lnTo>
                      <a:pt x="0" y="468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8" y="2"/>
                    </a:lnTo>
                    <a:lnTo>
                      <a:pt x="8" y="468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îŝḷîḑe"/>
              <p:cNvSpPr>
                <a:spLocks/>
              </p:cNvSpPr>
              <p:nvPr/>
            </p:nvSpPr>
            <p:spPr bwMode="auto">
              <a:xfrm rot="5400000">
                <a:off x="6992355" y="3403875"/>
                <a:ext cx="9087" cy="574767"/>
              </a:xfrm>
              <a:custGeom>
                <a:avLst/>
                <a:gdLst>
                  <a:gd name="T0" fmla="*/ 8 w 8"/>
                  <a:gd name="T1" fmla="*/ 506 h 506"/>
                  <a:gd name="T2" fmla="*/ 0 w 8"/>
                  <a:gd name="T3" fmla="*/ 506 h 506"/>
                  <a:gd name="T4" fmla="*/ 0 w 8"/>
                  <a:gd name="T5" fmla="*/ 1 h 506"/>
                  <a:gd name="T6" fmla="*/ 3 w 8"/>
                  <a:gd name="T7" fmla="*/ 0 h 506"/>
                  <a:gd name="T8" fmla="*/ 8 w 8"/>
                  <a:gd name="T9" fmla="*/ 1 h 506"/>
                  <a:gd name="T10" fmla="*/ 8 w 8"/>
                  <a:gd name="T11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506"/>
                    </a:moveTo>
                    <a:lnTo>
                      <a:pt x="0" y="506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8" y="506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îṩḷîḑè"/>
              <p:cNvSpPr>
                <a:spLocks/>
              </p:cNvSpPr>
              <p:nvPr/>
            </p:nvSpPr>
            <p:spPr bwMode="auto">
              <a:xfrm rot="5400000">
                <a:off x="4629676" y="3425457"/>
                <a:ext cx="9087" cy="531603"/>
              </a:xfrm>
              <a:custGeom>
                <a:avLst/>
                <a:gdLst>
                  <a:gd name="T0" fmla="*/ 8 w 8"/>
                  <a:gd name="T1" fmla="*/ 0 h 468"/>
                  <a:gd name="T2" fmla="*/ 0 w 8"/>
                  <a:gd name="T3" fmla="*/ 0 h 468"/>
                  <a:gd name="T4" fmla="*/ 0 w 8"/>
                  <a:gd name="T5" fmla="*/ 467 h 468"/>
                  <a:gd name="T6" fmla="*/ 3 w 8"/>
                  <a:gd name="T7" fmla="*/ 468 h 468"/>
                  <a:gd name="T8" fmla="*/ 8 w 8"/>
                  <a:gd name="T9" fmla="*/ 467 h 468"/>
                  <a:gd name="T10" fmla="*/ 8 w 8"/>
                  <a:gd name="T1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68">
                    <a:moveTo>
                      <a:pt x="8" y="0"/>
                    </a:moveTo>
                    <a:lnTo>
                      <a:pt x="0" y="0"/>
                    </a:lnTo>
                    <a:lnTo>
                      <a:pt x="0" y="467"/>
                    </a:lnTo>
                    <a:lnTo>
                      <a:pt x="3" y="468"/>
                    </a:lnTo>
                    <a:lnTo>
                      <a:pt x="8" y="46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íŝlïḑe"/>
              <p:cNvSpPr>
                <a:spLocks/>
              </p:cNvSpPr>
              <p:nvPr/>
            </p:nvSpPr>
            <p:spPr bwMode="auto">
              <a:xfrm rot="5400000">
                <a:off x="5361198" y="3403875"/>
                <a:ext cx="9087" cy="574767"/>
              </a:xfrm>
              <a:custGeom>
                <a:avLst/>
                <a:gdLst>
                  <a:gd name="T0" fmla="*/ 8 w 8"/>
                  <a:gd name="T1" fmla="*/ 0 h 506"/>
                  <a:gd name="T2" fmla="*/ 0 w 8"/>
                  <a:gd name="T3" fmla="*/ 0 h 506"/>
                  <a:gd name="T4" fmla="*/ 0 w 8"/>
                  <a:gd name="T5" fmla="*/ 504 h 506"/>
                  <a:gd name="T6" fmla="*/ 3 w 8"/>
                  <a:gd name="T7" fmla="*/ 506 h 506"/>
                  <a:gd name="T8" fmla="*/ 8 w 8"/>
                  <a:gd name="T9" fmla="*/ 504 h 506"/>
                  <a:gd name="T10" fmla="*/ 8 w 8"/>
                  <a:gd name="T11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06">
                    <a:moveTo>
                      <a:pt x="8" y="0"/>
                    </a:moveTo>
                    <a:lnTo>
                      <a:pt x="0" y="0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8" y="50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ï$ḻîďê"/>
              <p:cNvSpPr>
                <a:spLocks/>
              </p:cNvSpPr>
              <p:nvPr/>
            </p:nvSpPr>
            <p:spPr bwMode="auto">
              <a:xfrm rot="5400000">
                <a:off x="6172801" y="3327202"/>
                <a:ext cx="9087" cy="728114"/>
              </a:xfrm>
              <a:custGeom>
                <a:avLst/>
                <a:gdLst>
                  <a:gd name="T0" fmla="*/ 8 w 8"/>
                  <a:gd name="T1" fmla="*/ 640 h 641"/>
                  <a:gd name="T2" fmla="*/ 3 w 8"/>
                  <a:gd name="T3" fmla="*/ 641 h 641"/>
                  <a:gd name="T4" fmla="*/ 0 w 8"/>
                  <a:gd name="T5" fmla="*/ 640 h 641"/>
                  <a:gd name="T6" fmla="*/ 0 w 8"/>
                  <a:gd name="T7" fmla="*/ 0 h 641"/>
                  <a:gd name="T8" fmla="*/ 3 w 8"/>
                  <a:gd name="T9" fmla="*/ 0 h 641"/>
                  <a:gd name="T10" fmla="*/ 8 w 8"/>
                  <a:gd name="T11" fmla="*/ 0 h 641"/>
                  <a:gd name="T12" fmla="*/ 8 w 8"/>
                  <a:gd name="T13" fmla="*/ 64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41">
                    <a:moveTo>
                      <a:pt x="8" y="640"/>
                    </a:moveTo>
                    <a:lnTo>
                      <a:pt x="3" y="641"/>
                    </a:lnTo>
                    <a:lnTo>
                      <a:pt x="0" y="64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4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ïṣlîdé"/>
              <p:cNvSpPr>
                <a:spLocks/>
              </p:cNvSpPr>
              <p:nvPr/>
            </p:nvSpPr>
            <p:spPr bwMode="auto">
              <a:xfrm rot="5400000">
                <a:off x="7303593" y="3529960"/>
                <a:ext cx="1059798" cy="323733"/>
              </a:xfrm>
              <a:custGeom>
                <a:avLst/>
                <a:gdLst>
                  <a:gd name="T0" fmla="*/ 465 w 933"/>
                  <a:gd name="T1" fmla="*/ 0 h 285"/>
                  <a:gd name="T2" fmla="*/ 0 w 933"/>
                  <a:gd name="T3" fmla="*/ 280 h 285"/>
                  <a:gd name="T4" fmla="*/ 0 w 933"/>
                  <a:gd name="T5" fmla="*/ 285 h 285"/>
                  <a:gd name="T6" fmla="*/ 465 w 933"/>
                  <a:gd name="T7" fmla="*/ 10 h 285"/>
                  <a:gd name="T8" fmla="*/ 933 w 933"/>
                  <a:gd name="T9" fmla="*/ 285 h 285"/>
                  <a:gd name="T10" fmla="*/ 933 w 933"/>
                  <a:gd name="T11" fmla="*/ 280 h 285"/>
                  <a:gd name="T12" fmla="*/ 465 w 933"/>
                  <a:gd name="T13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0"/>
                    </a:moveTo>
                    <a:lnTo>
                      <a:pt x="0" y="280"/>
                    </a:lnTo>
                    <a:lnTo>
                      <a:pt x="0" y="285"/>
                    </a:lnTo>
                    <a:lnTo>
                      <a:pt x="465" y="10"/>
                    </a:lnTo>
                    <a:lnTo>
                      <a:pt x="933" y="285"/>
                    </a:lnTo>
                    <a:lnTo>
                      <a:pt x="933" y="28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iśḷïďe"/>
              <p:cNvSpPr>
                <a:spLocks/>
              </p:cNvSpPr>
              <p:nvPr/>
            </p:nvSpPr>
            <p:spPr bwMode="auto">
              <a:xfrm rot="5400000">
                <a:off x="6837871" y="3587891"/>
                <a:ext cx="1059798" cy="207871"/>
              </a:xfrm>
              <a:custGeom>
                <a:avLst/>
                <a:gdLst>
                  <a:gd name="T0" fmla="*/ 0 w 933"/>
                  <a:gd name="T1" fmla="*/ 183 h 183"/>
                  <a:gd name="T2" fmla="*/ 462 w 933"/>
                  <a:gd name="T3" fmla="*/ 7 h 183"/>
                  <a:gd name="T4" fmla="*/ 470 w 933"/>
                  <a:gd name="T5" fmla="*/ 7 h 183"/>
                  <a:gd name="T6" fmla="*/ 933 w 933"/>
                  <a:gd name="T7" fmla="*/ 183 h 183"/>
                  <a:gd name="T8" fmla="*/ 933 w 933"/>
                  <a:gd name="T9" fmla="*/ 178 h 183"/>
                  <a:gd name="T10" fmla="*/ 470 w 933"/>
                  <a:gd name="T11" fmla="*/ 0 h 183"/>
                  <a:gd name="T12" fmla="*/ 462 w 933"/>
                  <a:gd name="T13" fmla="*/ 0 h 183"/>
                  <a:gd name="T14" fmla="*/ 0 w 933"/>
                  <a:gd name="T15" fmla="*/ 178 h 183"/>
                  <a:gd name="T16" fmla="*/ 0 w 933"/>
                  <a:gd name="T17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183"/>
                    </a:moveTo>
                    <a:lnTo>
                      <a:pt x="462" y="7"/>
                    </a:lnTo>
                    <a:lnTo>
                      <a:pt x="470" y="7"/>
                    </a:lnTo>
                    <a:lnTo>
                      <a:pt x="933" y="183"/>
                    </a:lnTo>
                    <a:lnTo>
                      <a:pt x="933" y="178"/>
                    </a:lnTo>
                    <a:lnTo>
                      <a:pt x="470" y="0"/>
                    </a:lnTo>
                    <a:lnTo>
                      <a:pt x="462" y="0"/>
                    </a:lnTo>
                    <a:lnTo>
                      <a:pt x="0" y="178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iŝlïdè"/>
              <p:cNvSpPr>
                <a:spLocks/>
              </p:cNvSpPr>
              <p:nvPr/>
            </p:nvSpPr>
            <p:spPr bwMode="auto">
              <a:xfrm rot="5400000">
                <a:off x="6303998" y="3559494"/>
                <a:ext cx="1697039" cy="263530"/>
              </a:xfrm>
              <a:custGeom>
                <a:avLst/>
                <a:gdLst>
                  <a:gd name="T0" fmla="*/ 746 w 1494"/>
                  <a:gd name="T1" fmla="*/ 0 h 232"/>
                  <a:gd name="T2" fmla="*/ 0 w 1494"/>
                  <a:gd name="T3" fmla="*/ 224 h 232"/>
                  <a:gd name="T4" fmla="*/ 0 w 1494"/>
                  <a:gd name="T5" fmla="*/ 232 h 232"/>
                  <a:gd name="T6" fmla="*/ 746 w 1494"/>
                  <a:gd name="T7" fmla="*/ 10 h 232"/>
                  <a:gd name="T8" fmla="*/ 1494 w 1494"/>
                  <a:gd name="T9" fmla="*/ 232 h 232"/>
                  <a:gd name="T10" fmla="*/ 1494 w 1494"/>
                  <a:gd name="T11" fmla="*/ 224 h 232"/>
                  <a:gd name="T12" fmla="*/ 746 w 1494"/>
                  <a:gd name="T13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2">
                    <a:moveTo>
                      <a:pt x="746" y="0"/>
                    </a:moveTo>
                    <a:lnTo>
                      <a:pt x="0" y="224"/>
                    </a:lnTo>
                    <a:lnTo>
                      <a:pt x="0" y="232"/>
                    </a:lnTo>
                    <a:lnTo>
                      <a:pt x="746" y="10"/>
                    </a:lnTo>
                    <a:lnTo>
                      <a:pt x="1494" y="232"/>
                    </a:lnTo>
                    <a:lnTo>
                      <a:pt x="1494" y="224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îṩļíḑé"/>
              <p:cNvSpPr>
                <a:spLocks/>
              </p:cNvSpPr>
              <p:nvPr/>
            </p:nvSpPr>
            <p:spPr bwMode="auto">
              <a:xfrm rot="5400000">
                <a:off x="5804200" y="3621969"/>
                <a:ext cx="1697039" cy="138580"/>
              </a:xfrm>
              <a:custGeom>
                <a:avLst/>
                <a:gdLst>
                  <a:gd name="T0" fmla="*/ 743 w 1494"/>
                  <a:gd name="T1" fmla="*/ 0 h 122"/>
                  <a:gd name="T2" fmla="*/ 0 w 1494"/>
                  <a:gd name="T3" fmla="*/ 113 h 122"/>
                  <a:gd name="T4" fmla="*/ 0 w 1494"/>
                  <a:gd name="T5" fmla="*/ 122 h 122"/>
                  <a:gd name="T6" fmla="*/ 743 w 1494"/>
                  <a:gd name="T7" fmla="*/ 11 h 122"/>
                  <a:gd name="T8" fmla="*/ 751 w 1494"/>
                  <a:gd name="T9" fmla="*/ 11 h 122"/>
                  <a:gd name="T10" fmla="*/ 1494 w 1494"/>
                  <a:gd name="T11" fmla="*/ 122 h 122"/>
                  <a:gd name="T12" fmla="*/ 1494 w 1494"/>
                  <a:gd name="T13" fmla="*/ 113 h 122"/>
                  <a:gd name="T14" fmla="*/ 751 w 1494"/>
                  <a:gd name="T15" fmla="*/ 0 h 122"/>
                  <a:gd name="T16" fmla="*/ 743 w 1494"/>
                  <a:gd name="T1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0"/>
                    </a:moveTo>
                    <a:lnTo>
                      <a:pt x="0" y="113"/>
                    </a:lnTo>
                    <a:lnTo>
                      <a:pt x="0" y="122"/>
                    </a:lnTo>
                    <a:lnTo>
                      <a:pt x="743" y="11"/>
                    </a:lnTo>
                    <a:lnTo>
                      <a:pt x="751" y="11"/>
                    </a:lnTo>
                    <a:lnTo>
                      <a:pt x="1494" y="122"/>
                    </a:lnTo>
                    <a:lnTo>
                      <a:pt x="1494" y="113"/>
                    </a:lnTo>
                    <a:lnTo>
                      <a:pt x="751" y="0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iṩliḍe"/>
              <p:cNvSpPr>
                <a:spLocks/>
              </p:cNvSpPr>
              <p:nvPr/>
            </p:nvSpPr>
            <p:spPr bwMode="auto">
              <a:xfrm rot="5400000">
                <a:off x="4000386" y="3529960"/>
                <a:ext cx="1059798" cy="323733"/>
              </a:xfrm>
              <a:custGeom>
                <a:avLst/>
                <a:gdLst>
                  <a:gd name="T0" fmla="*/ 465 w 933"/>
                  <a:gd name="T1" fmla="*/ 285 h 285"/>
                  <a:gd name="T2" fmla="*/ 0 w 933"/>
                  <a:gd name="T3" fmla="*/ 5 h 285"/>
                  <a:gd name="T4" fmla="*/ 0 w 933"/>
                  <a:gd name="T5" fmla="*/ 0 h 285"/>
                  <a:gd name="T6" fmla="*/ 465 w 933"/>
                  <a:gd name="T7" fmla="*/ 275 h 285"/>
                  <a:gd name="T8" fmla="*/ 933 w 933"/>
                  <a:gd name="T9" fmla="*/ 0 h 285"/>
                  <a:gd name="T10" fmla="*/ 933 w 933"/>
                  <a:gd name="T11" fmla="*/ 5 h 285"/>
                  <a:gd name="T12" fmla="*/ 465 w 933"/>
                  <a:gd name="T13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3" h="285">
                    <a:moveTo>
                      <a:pt x="465" y="28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465" y="275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65" y="285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ïSḷiḓê"/>
              <p:cNvSpPr>
                <a:spLocks/>
              </p:cNvSpPr>
              <p:nvPr/>
            </p:nvSpPr>
            <p:spPr bwMode="auto">
              <a:xfrm rot="5400000">
                <a:off x="4466105" y="3587891"/>
                <a:ext cx="1059798" cy="207871"/>
              </a:xfrm>
              <a:custGeom>
                <a:avLst/>
                <a:gdLst>
                  <a:gd name="T0" fmla="*/ 0 w 933"/>
                  <a:gd name="T1" fmla="*/ 0 h 183"/>
                  <a:gd name="T2" fmla="*/ 462 w 933"/>
                  <a:gd name="T3" fmla="*/ 176 h 183"/>
                  <a:gd name="T4" fmla="*/ 470 w 933"/>
                  <a:gd name="T5" fmla="*/ 176 h 183"/>
                  <a:gd name="T6" fmla="*/ 933 w 933"/>
                  <a:gd name="T7" fmla="*/ 0 h 183"/>
                  <a:gd name="T8" fmla="*/ 933 w 933"/>
                  <a:gd name="T9" fmla="*/ 5 h 183"/>
                  <a:gd name="T10" fmla="*/ 470 w 933"/>
                  <a:gd name="T11" fmla="*/ 183 h 183"/>
                  <a:gd name="T12" fmla="*/ 462 w 933"/>
                  <a:gd name="T13" fmla="*/ 183 h 183"/>
                  <a:gd name="T14" fmla="*/ 0 w 933"/>
                  <a:gd name="T15" fmla="*/ 5 h 183"/>
                  <a:gd name="T16" fmla="*/ 0 w 933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183">
                    <a:moveTo>
                      <a:pt x="0" y="0"/>
                    </a:moveTo>
                    <a:lnTo>
                      <a:pt x="462" y="176"/>
                    </a:lnTo>
                    <a:lnTo>
                      <a:pt x="470" y="176"/>
                    </a:lnTo>
                    <a:lnTo>
                      <a:pt x="933" y="0"/>
                    </a:lnTo>
                    <a:lnTo>
                      <a:pt x="933" y="5"/>
                    </a:lnTo>
                    <a:lnTo>
                      <a:pt x="470" y="183"/>
                    </a:lnTo>
                    <a:lnTo>
                      <a:pt x="462" y="18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işľiḓè"/>
              <p:cNvSpPr>
                <a:spLocks/>
              </p:cNvSpPr>
              <p:nvPr/>
            </p:nvSpPr>
            <p:spPr bwMode="auto">
              <a:xfrm rot="5400000">
                <a:off x="4362170" y="3558926"/>
                <a:ext cx="1697039" cy="264666"/>
              </a:xfrm>
              <a:custGeom>
                <a:avLst/>
                <a:gdLst>
                  <a:gd name="T0" fmla="*/ 746 w 1494"/>
                  <a:gd name="T1" fmla="*/ 233 h 233"/>
                  <a:gd name="T2" fmla="*/ 0 w 1494"/>
                  <a:gd name="T3" fmla="*/ 9 h 233"/>
                  <a:gd name="T4" fmla="*/ 0 w 1494"/>
                  <a:gd name="T5" fmla="*/ 0 h 233"/>
                  <a:gd name="T6" fmla="*/ 746 w 1494"/>
                  <a:gd name="T7" fmla="*/ 222 h 233"/>
                  <a:gd name="T8" fmla="*/ 1494 w 1494"/>
                  <a:gd name="T9" fmla="*/ 0 h 233"/>
                  <a:gd name="T10" fmla="*/ 1494 w 1494"/>
                  <a:gd name="T11" fmla="*/ 9 h 233"/>
                  <a:gd name="T12" fmla="*/ 746 w 1494"/>
                  <a:gd name="T1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4" h="233">
                    <a:moveTo>
                      <a:pt x="746" y="233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6" y="22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46" y="233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îṣḷiďê"/>
              <p:cNvSpPr>
                <a:spLocks/>
              </p:cNvSpPr>
              <p:nvPr/>
            </p:nvSpPr>
            <p:spPr bwMode="auto">
              <a:xfrm rot="5400000">
                <a:off x="4862537" y="3621969"/>
                <a:ext cx="1697039" cy="138580"/>
              </a:xfrm>
              <a:custGeom>
                <a:avLst/>
                <a:gdLst>
                  <a:gd name="T0" fmla="*/ 743 w 1494"/>
                  <a:gd name="T1" fmla="*/ 122 h 122"/>
                  <a:gd name="T2" fmla="*/ 0 w 1494"/>
                  <a:gd name="T3" fmla="*/ 9 h 122"/>
                  <a:gd name="T4" fmla="*/ 0 w 1494"/>
                  <a:gd name="T5" fmla="*/ 0 h 122"/>
                  <a:gd name="T6" fmla="*/ 743 w 1494"/>
                  <a:gd name="T7" fmla="*/ 112 h 122"/>
                  <a:gd name="T8" fmla="*/ 751 w 1494"/>
                  <a:gd name="T9" fmla="*/ 112 h 122"/>
                  <a:gd name="T10" fmla="*/ 1494 w 1494"/>
                  <a:gd name="T11" fmla="*/ 0 h 122"/>
                  <a:gd name="T12" fmla="*/ 1494 w 1494"/>
                  <a:gd name="T13" fmla="*/ 9 h 122"/>
                  <a:gd name="T14" fmla="*/ 751 w 1494"/>
                  <a:gd name="T15" fmla="*/ 122 h 122"/>
                  <a:gd name="T16" fmla="*/ 743 w 1494"/>
                  <a:gd name="T17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4" h="122">
                    <a:moveTo>
                      <a:pt x="743" y="122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743" y="112"/>
                    </a:lnTo>
                    <a:lnTo>
                      <a:pt x="751" y="112"/>
                    </a:lnTo>
                    <a:lnTo>
                      <a:pt x="1494" y="0"/>
                    </a:lnTo>
                    <a:lnTo>
                      <a:pt x="1494" y="9"/>
                    </a:lnTo>
                    <a:lnTo>
                      <a:pt x="751" y="122"/>
                    </a:lnTo>
                    <a:lnTo>
                      <a:pt x="743" y="122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ïS1îḓé"/>
              <p:cNvSpPr>
                <a:spLocks/>
              </p:cNvSpPr>
              <p:nvPr/>
            </p:nvSpPr>
            <p:spPr bwMode="auto">
              <a:xfrm rot="5400000">
                <a:off x="5303835" y="3621400"/>
                <a:ext cx="2335417" cy="139716"/>
              </a:xfrm>
              <a:custGeom>
                <a:avLst/>
                <a:gdLst>
                  <a:gd name="T0" fmla="*/ 1027 w 2056"/>
                  <a:gd name="T1" fmla="*/ 0 h 123"/>
                  <a:gd name="T2" fmla="*/ 0 w 2056"/>
                  <a:gd name="T3" fmla="*/ 111 h 123"/>
                  <a:gd name="T4" fmla="*/ 0 w 2056"/>
                  <a:gd name="T5" fmla="*/ 123 h 123"/>
                  <a:gd name="T6" fmla="*/ 1027 w 2056"/>
                  <a:gd name="T7" fmla="*/ 14 h 123"/>
                  <a:gd name="T8" fmla="*/ 2056 w 2056"/>
                  <a:gd name="T9" fmla="*/ 123 h 123"/>
                  <a:gd name="T10" fmla="*/ 2056 w 2056"/>
                  <a:gd name="T11" fmla="*/ 111 h 123"/>
                  <a:gd name="T12" fmla="*/ 1027 w 2056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23">
                    <a:moveTo>
                      <a:pt x="1027" y="0"/>
                    </a:moveTo>
                    <a:lnTo>
                      <a:pt x="0" y="111"/>
                    </a:lnTo>
                    <a:lnTo>
                      <a:pt x="0" y="123"/>
                    </a:lnTo>
                    <a:lnTo>
                      <a:pt x="1027" y="14"/>
                    </a:lnTo>
                    <a:lnTo>
                      <a:pt x="2056" y="123"/>
                    </a:lnTo>
                    <a:lnTo>
                      <a:pt x="2056" y="111"/>
                    </a:lnTo>
                    <a:lnTo>
                      <a:pt x="1027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iṡ1îḑé"/>
              <p:cNvSpPr>
                <a:spLocks/>
              </p:cNvSpPr>
              <p:nvPr/>
            </p:nvSpPr>
            <p:spPr bwMode="auto">
              <a:xfrm rot="5400000">
                <a:off x="4713165" y="3623672"/>
                <a:ext cx="2335417" cy="135173"/>
              </a:xfrm>
              <a:custGeom>
                <a:avLst/>
                <a:gdLst>
                  <a:gd name="T0" fmla="*/ 1027 w 2056"/>
                  <a:gd name="T1" fmla="*/ 119 h 119"/>
                  <a:gd name="T2" fmla="*/ 0 w 2056"/>
                  <a:gd name="T3" fmla="*/ 10 h 119"/>
                  <a:gd name="T4" fmla="*/ 0 w 2056"/>
                  <a:gd name="T5" fmla="*/ 0 h 119"/>
                  <a:gd name="T6" fmla="*/ 1027 w 2056"/>
                  <a:gd name="T7" fmla="*/ 104 h 119"/>
                  <a:gd name="T8" fmla="*/ 2056 w 2056"/>
                  <a:gd name="T9" fmla="*/ 0 h 119"/>
                  <a:gd name="T10" fmla="*/ 2056 w 2056"/>
                  <a:gd name="T11" fmla="*/ 10 h 119"/>
                  <a:gd name="T12" fmla="*/ 1027 w 2056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6" h="119">
                    <a:moveTo>
                      <a:pt x="1027" y="119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1027" y="104"/>
                    </a:lnTo>
                    <a:lnTo>
                      <a:pt x="2056" y="0"/>
                    </a:lnTo>
                    <a:lnTo>
                      <a:pt x="2056" y="10"/>
                    </a:lnTo>
                    <a:lnTo>
                      <a:pt x="1027" y="119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íSḷîďê"/>
            <p:cNvSpPr>
              <a:spLocks/>
            </p:cNvSpPr>
            <p:nvPr/>
          </p:nvSpPr>
          <p:spPr bwMode="auto">
            <a:xfrm rot="20753229">
              <a:off x="4779311" y="1737373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ŝḷiďê"/>
            <p:cNvSpPr>
              <a:spLocks/>
            </p:cNvSpPr>
            <p:nvPr/>
          </p:nvSpPr>
          <p:spPr bwMode="auto">
            <a:xfrm rot="19719786">
              <a:off x="4019847" y="3367538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ïṧļídè"/>
            <p:cNvSpPr>
              <a:spLocks/>
            </p:cNvSpPr>
            <p:nvPr/>
          </p:nvSpPr>
          <p:spPr bwMode="auto">
            <a:xfrm rot="19443382">
              <a:off x="4706504" y="4728635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isliḓè"/>
            <p:cNvSpPr>
              <a:spLocks/>
            </p:cNvSpPr>
            <p:nvPr/>
          </p:nvSpPr>
          <p:spPr bwMode="auto">
            <a:xfrm rot="2378522" flipH="1">
              <a:off x="7487084" y="4024977"/>
              <a:ext cx="608187" cy="76660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8023456" y="4153560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GAS / BLOCK HASH / WEI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57943" y="1947300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INFORMATION OF A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69493" y="4842979"/>
            <a:ext cx="325710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CHECKING TIME OF TRANSACTION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41026" y="3395140"/>
            <a:ext cx="329674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MANAGE ADDRESS OF SENDER AND RECEIVER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57" name="文本框 5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isliḓè">
            <a:extLst>
              <a:ext uri="{FF2B5EF4-FFF2-40B4-BE49-F238E27FC236}">
                <a16:creationId xmlns:a16="http://schemas.microsoft.com/office/drawing/2014/main" id="{1E20C955-192D-4624-8809-D682F24D5AF8}"/>
              </a:ext>
            </a:extLst>
          </p:cNvPr>
          <p:cNvSpPr>
            <a:spLocks/>
          </p:cNvSpPr>
          <p:nvPr/>
        </p:nvSpPr>
        <p:spPr bwMode="auto">
          <a:xfrm rot="4462939" flipH="1">
            <a:off x="6936358" y="5255881"/>
            <a:ext cx="564787" cy="711903"/>
          </a:xfrm>
          <a:custGeom>
            <a:avLst/>
            <a:gdLst>
              <a:gd name="T0" fmla="*/ 82 w 239"/>
              <a:gd name="T1" fmla="*/ 301 h 301"/>
              <a:gd name="T2" fmla="*/ 64 w 239"/>
              <a:gd name="T3" fmla="*/ 298 h 301"/>
              <a:gd name="T4" fmla="*/ 8 w 239"/>
              <a:gd name="T5" fmla="*/ 212 h 301"/>
              <a:gd name="T6" fmla="*/ 100 w 239"/>
              <a:gd name="T7" fmla="*/ 162 h 301"/>
              <a:gd name="T8" fmla="*/ 153 w 239"/>
              <a:gd name="T9" fmla="*/ 182 h 301"/>
              <a:gd name="T10" fmla="*/ 44 w 239"/>
              <a:gd name="T11" fmla="*/ 17 h 301"/>
              <a:gd name="T12" fmla="*/ 53 w 239"/>
              <a:gd name="T13" fmla="*/ 47 h 301"/>
              <a:gd name="T14" fmla="*/ 51 w 239"/>
              <a:gd name="T15" fmla="*/ 52 h 301"/>
              <a:gd name="T16" fmla="*/ 46 w 239"/>
              <a:gd name="T17" fmla="*/ 50 h 301"/>
              <a:gd name="T18" fmla="*/ 34 w 239"/>
              <a:gd name="T19" fmla="*/ 11 h 301"/>
              <a:gd name="T20" fmla="*/ 33 w 239"/>
              <a:gd name="T21" fmla="*/ 8 h 301"/>
              <a:gd name="T22" fmla="*/ 34 w 239"/>
              <a:gd name="T23" fmla="*/ 3 h 301"/>
              <a:gd name="T24" fmla="*/ 36 w 239"/>
              <a:gd name="T25" fmla="*/ 3 h 301"/>
              <a:gd name="T26" fmla="*/ 44 w 239"/>
              <a:gd name="T27" fmla="*/ 0 h 301"/>
              <a:gd name="T28" fmla="*/ 81 w 239"/>
              <a:gd name="T29" fmla="*/ 6 h 301"/>
              <a:gd name="T30" fmla="*/ 80 w 239"/>
              <a:gd name="T31" fmla="*/ 14 h 301"/>
              <a:gd name="T32" fmla="*/ 47 w 239"/>
              <a:gd name="T33" fmla="*/ 9 h 301"/>
              <a:gd name="T34" fmla="*/ 161 w 239"/>
              <a:gd name="T35" fmla="*/ 187 h 301"/>
              <a:gd name="T36" fmla="*/ 239 w 239"/>
              <a:gd name="T37" fmla="*/ 288 h 301"/>
              <a:gd name="T38" fmla="*/ 236 w 239"/>
              <a:gd name="T39" fmla="*/ 293 h 301"/>
              <a:gd name="T40" fmla="*/ 231 w 239"/>
              <a:gd name="T41" fmla="*/ 291 h 301"/>
              <a:gd name="T42" fmla="*/ 161 w 239"/>
              <a:gd name="T43" fmla="*/ 197 h 301"/>
              <a:gd name="T44" fmla="*/ 149 w 239"/>
              <a:gd name="T45" fmla="*/ 252 h 301"/>
              <a:gd name="T46" fmla="*/ 82 w 239"/>
              <a:gd name="T47" fmla="*/ 301 h 301"/>
              <a:gd name="T48" fmla="*/ 79 w 239"/>
              <a:gd name="T49" fmla="*/ 168 h 301"/>
              <a:gd name="T50" fmla="*/ 16 w 239"/>
              <a:gd name="T51" fmla="*/ 214 h 301"/>
              <a:gd name="T52" fmla="*/ 66 w 239"/>
              <a:gd name="T53" fmla="*/ 291 h 301"/>
              <a:gd name="T54" fmla="*/ 141 w 239"/>
              <a:gd name="T55" fmla="*/ 249 h 301"/>
              <a:gd name="T56" fmla="*/ 153 w 239"/>
              <a:gd name="T57" fmla="*/ 191 h 301"/>
              <a:gd name="T58" fmla="*/ 99 w 239"/>
              <a:gd name="T59" fmla="*/ 170 h 301"/>
              <a:gd name="T60" fmla="*/ 79 w 239"/>
              <a:gd name="T61" fmla="*/ 168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9" h="301">
                <a:moveTo>
                  <a:pt x="82" y="301"/>
                </a:moveTo>
                <a:cubicBezTo>
                  <a:pt x="76" y="301"/>
                  <a:pt x="70" y="300"/>
                  <a:pt x="64" y="298"/>
                </a:cubicBezTo>
                <a:cubicBezTo>
                  <a:pt x="17" y="285"/>
                  <a:pt x="0" y="245"/>
                  <a:pt x="8" y="212"/>
                </a:cubicBezTo>
                <a:cubicBezTo>
                  <a:pt x="15" y="180"/>
                  <a:pt x="47" y="152"/>
                  <a:pt x="100" y="162"/>
                </a:cubicBezTo>
                <a:cubicBezTo>
                  <a:pt x="120" y="165"/>
                  <a:pt x="137" y="173"/>
                  <a:pt x="153" y="182"/>
                </a:cubicBezTo>
                <a:cubicBezTo>
                  <a:pt x="148" y="130"/>
                  <a:pt x="116" y="69"/>
                  <a:pt x="44" y="17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9"/>
                  <a:pt x="53" y="51"/>
                  <a:pt x="51" y="52"/>
                </a:cubicBezTo>
                <a:cubicBezTo>
                  <a:pt x="49" y="53"/>
                  <a:pt x="46" y="52"/>
                  <a:pt x="46" y="50"/>
                </a:cubicBezTo>
                <a:cubicBezTo>
                  <a:pt x="41" y="41"/>
                  <a:pt x="33" y="22"/>
                  <a:pt x="34" y="11"/>
                </a:cubicBezTo>
                <a:cubicBezTo>
                  <a:pt x="33" y="8"/>
                  <a:pt x="33" y="8"/>
                  <a:pt x="33" y="8"/>
                </a:cubicBezTo>
                <a:cubicBezTo>
                  <a:pt x="32" y="6"/>
                  <a:pt x="33" y="4"/>
                  <a:pt x="34" y="3"/>
                </a:cubicBezTo>
                <a:cubicBezTo>
                  <a:pt x="35" y="3"/>
                  <a:pt x="35" y="3"/>
                  <a:pt x="36" y="3"/>
                </a:cubicBezTo>
                <a:cubicBezTo>
                  <a:pt x="37" y="1"/>
                  <a:pt x="40" y="0"/>
                  <a:pt x="44" y="0"/>
                </a:cubicBezTo>
                <a:cubicBezTo>
                  <a:pt x="59" y="3"/>
                  <a:pt x="81" y="6"/>
                  <a:pt x="81" y="6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62" y="11"/>
                  <a:pt x="47" y="9"/>
                </a:cubicBezTo>
                <a:cubicBezTo>
                  <a:pt x="125" y="66"/>
                  <a:pt x="158" y="131"/>
                  <a:pt x="161" y="187"/>
                </a:cubicBezTo>
                <a:cubicBezTo>
                  <a:pt x="217" y="225"/>
                  <a:pt x="238" y="287"/>
                  <a:pt x="239" y="288"/>
                </a:cubicBezTo>
                <a:cubicBezTo>
                  <a:pt x="239" y="290"/>
                  <a:pt x="238" y="293"/>
                  <a:pt x="236" y="293"/>
                </a:cubicBezTo>
                <a:cubicBezTo>
                  <a:pt x="234" y="294"/>
                  <a:pt x="232" y="293"/>
                  <a:pt x="231" y="291"/>
                </a:cubicBezTo>
                <a:cubicBezTo>
                  <a:pt x="231" y="290"/>
                  <a:pt x="211" y="233"/>
                  <a:pt x="161" y="197"/>
                </a:cubicBezTo>
                <a:cubicBezTo>
                  <a:pt x="161" y="217"/>
                  <a:pt x="156" y="236"/>
                  <a:pt x="149" y="252"/>
                </a:cubicBezTo>
                <a:cubicBezTo>
                  <a:pt x="134" y="283"/>
                  <a:pt x="109" y="301"/>
                  <a:pt x="82" y="301"/>
                </a:cubicBezTo>
                <a:close/>
                <a:moveTo>
                  <a:pt x="79" y="168"/>
                </a:moveTo>
                <a:cubicBezTo>
                  <a:pt x="43" y="168"/>
                  <a:pt x="21" y="189"/>
                  <a:pt x="16" y="214"/>
                </a:cubicBezTo>
                <a:cubicBezTo>
                  <a:pt x="9" y="243"/>
                  <a:pt x="24" y="279"/>
                  <a:pt x="66" y="291"/>
                </a:cubicBezTo>
                <a:cubicBezTo>
                  <a:pt x="96" y="299"/>
                  <a:pt x="125" y="283"/>
                  <a:pt x="141" y="249"/>
                </a:cubicBezTo>
                <a:cubicBezTo>
                  <a:pt x="149" y="232"/>
                  <a:pt x="154" y="212"/>
                  <a:pt x="153" y="191"/>
                </a:cubicBezTo>
                <a:cubicBezTo>
                  <a:pt x="138" y="181"/>
                  <a:pt x="120" y="174"/>
                  <a:pt x="99" y="170"/>
                </a:cubicBezTo>
                <a:cubicBezTo>
                  <a:pt x="92" y="168"/>
                  <a:pt x="85" y="168"/>
                  <a:pt x="79" y="1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文本框 65">
            <a:extLst>
              <a:ext uri="{FF2B5EF4-FFF2-40B4-BE49-F238E27FC236}">
                <a16:creationId xmlns:a16="http://schemas.microsoft.com/office/drawing/2014/main" id="{943D409C-753D-4FB0-AD15-52D79255BB5B}"/>
              </a:ext>
            </a:extLst>
          </p:cNvPr>
          <p:cNvSpPr txBox="1"/>
          <p:nvPr/>
        </p:nvSpPr>
        <p:spPr>
          <a:xfrm>
            <a:off x="7849288" y="5173256"/>
            <a:ext cx="37267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FUNCTION CALLBACK (without mining)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76" name="Picture 4" descr="Image result for check png">
            <a:extLst>
              <a:ext uri="{FF2B5EF4-FFF2-40B4-BE49-F238E27FC236}">
                <a16:creationId xmlns:a16="http://schemas.microsoft.com/office/drawing/2014/main" id="{18DD84A8-D107-4B76-9DE8-0ED4A60D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5" y="202171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check png">
            <a:extLst>
              <a:ext uri="{FF2B5EF4-FFF2-40B4-BE49-F238E27FC236}">
                <a16:creationId xmlns:a16="http://schemas.microsoft.com/office/drawing/2014/main" id="{261D8E1D-32E2-4FD3-8EF3-F09F221E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" y="346955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check png">
            <a:extLst>
              <a:ext uri="{FF2B5EF4-FFF2-40B4-BE49-F238E27FC236}">
                <a16:creationId xmlns:a16="http://schemas.microsoft.com/office/drawing/2014/main" id="{75233AFC-6819-47F5-9E77-54F045EF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64" y="49301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Image result for check png">
            <a:extLst>
              <a:ext uri="{FF2B5EF4-FFF2-40B4-BE49-F238E27FC236}">
                <a16:creationId xmlns:a16="http://schemas.microsoft.com/office/drawing/2014/main" id="{C8E3B836-3E43-461A-AFA3-E5C19336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940" y="4157249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check png">
            <a:extLst>
              <a:ext uri="{FF2B5EF4-FFF2-40B4-BE49-F238E27FC236}">
                <a16:creationId xmlns:a16="http://schemas.microsoft.com/office/drawing/2014/main" id="{B83D85D8-BEC8-4056-B6A5-FC3CF948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89" y="5237193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rong png">
            <a:extLst>
              <a:ext uri="{FF2B5EF4-FFF2-40B4-BE49-F238E27FC236}">
                <a16:creationId xmlns:a16="http://schemas.microsoft.com/office/drawing/2014/main" id="{43D0D793-28BE-44A3-99D2-FB0847A8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2" y="6224761"/>
            <a:ext cx="536541" cy="5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文本框 65">
            <a:extLst>
              <a:ext uri="{FF2B5EF4-FFF2-40B4-BE49-F238E27FC236}">
                <a16:creationId xmlns:a16="http://schemas.microsoft.com/office/drawing/2014/main" id="{72018CE5-9507-4D0E-95F6-A216C3AE1C4F}"/>
              </a:ext>
            </a:extLst>
          </p:cNvPr>
          <p:cNvSpPr txBox="1"/>
          <p:nvPr/>
        </p:nvSpPr>
        <p:spPr>
          <a:xfrm>
            <a:off x="2495321" y="6256873"/>
            <a:ext cx="877113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solidFill>
                  <a:srgbClr val="FF4344"/>
                </a:solidFill>
                <a:cs typeface="+mn-ea"/>
                <a:sym typeface="+mn-lt"/>
              </a:rPr>
              <a:t>FUNCTION CALLBACK FROM SMART CONTRACT (with mining)</a:t>
            </a:r>
            <a:endParaRPr lang="zh-CN" altLang="en-US" sz="2400" b="1" dirty="0">
              <a:solidFill>
                <a:srgbClr val="FF434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2" grpId="0"/>
      <p:bldP spid="75" grpId="0"/>
      <p:bldP spid="60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02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28021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Back-end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4098" name="Picture 2" descr="Image result for raspberry pi png">
            <a:extLst>
              <a:ext uri="{FF2B5EF4-FFF2-40B4-BE49-F238E27FC236}">
                <a16:creationId xmlns:a16="http://schemas.microsoft.com/office/drawing/2014/main" id="{5DEEBE9A-103D-482D-8D87-2F1D4F45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3356917"/>
            <a:ext cx="4905374" cy="33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app backend">
            <a:extLst>
              <a:ext uri="{FF2B5EF4-FFF2-40B4-BE49-F238E27FC236}">
                <a16:creationId xmlns:a16="http://schemas.microsoft.com/office/drawing/2014/main" id="{5D22CDC9-A25C-4AE6-B04A-E6240EF43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3" r="11392"/>
          <a:stretch/>
        </p:blipFill>
        <p:spPr bwMode="auto">
          <a:xfrm>
            <a:off x="1521431" y="850900"/>
            <a:ext cx="288388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29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ode JS">
            <a:extLst>
              <a:ext uri="{FF2B5EF4-FFF2-40B4-BE49-F238E27FC236}">
                <a16:creationId xmlns:a16="http://schemas.microsoft.com/office/drawing/2014/main" id="{FC673A76-1B13-4B60-A198-D413B7A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08" y="1621752"/>
            <a:ext cx="4129408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7181488" y="4179309"/>
            <a:ext cx="1890410" cy="1117165"/>
            <a:chOff x="3624780" y="2412339"/>
            <a:chExt cx="1675213" cy="1117165"/>
          </a:xfrm>
        </p:grpSpPr>
        <p:sp>
          <p:nvSpPr>
            <p:cNvPr id="25" name="文本框 24"/>
            <p:cNvSpPr txBox="1"/>
            <p:nvPr/>
          </p:nvSpPr>
          <p:spPr>
            <a:xfrm>
              <a:off x="3624780" y="2412339"/>
              <a:ext cx="161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ADD YOUR TITLE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4780" y="2750893"/>
              <a:ext cx="1675213" cy="7786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click to add your text here click to add your text here click to add your text here click to add your text here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9" name="文本框 18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</a:t>
              </a:r>
              <a:r>
                <a:rPr lang="en-US" altLang="zh-CN">
                  <a:latin typeface="+mn-lt"/>
                  <a:cs typeface="+mn-ea"/>
                  <a:sym typeface="+mn-lt"/>
                </a:rPr>
                <a:t>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68">
            <a:extLst>
              <a:ext uri="{FF2B5EF4-FFF2-40B4-BE49-F238E27FC236}">
                <a16:creationId xmlns:a16="http://schemas.microsoft.com/office/drawing/2014/main" id="{EF4247BD-B0D3-41F9-9DC9-19F00406D62D}"/>
              </a:ext>
            </a:extLst>
          </p:cNvPr>
          <p:cNvSpPr txBox="1"/>
          <p:nvPr/>
        </p:nvSpPr>
        <p:spPr>
          <a:xfrm>
            <a:off x="531814" y="5784622"/>
            <a:ext cx="36553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LEARN BASIC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D430A6AF-07B9-44BC-A875-3236A4B2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" y="5674368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pio pins raspberry pi 3">
            <a:extLst>
              <a:ext uri="{FF2B5EF4-FFF2-40B4-BE49-F238E27FC236}">
                <a16:creationId xmlns:a16="http://schemas.microsoft.com/office/drawing/2014/main" id="{8F5ACB90-A1BC-448F-AE07-FC52B92D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16" y="1621752"/>
            <a:ext cx="6715342" cy="40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68">
            <a:extLst>
              <a:ext uri="{FF2B5EF4-FFF2-40B4-BE49-F238E27FC236}">
                <a16:creationId xmlns:a16="http://schemas.microsoft.com/office/drawing/2014/main" id="{C05DD654-037F-4113-9321-183C7D23ED1D}"/>
              </a:ext>
            </a:extLst>
          </p:cNvPr>
          <p:cNvSpPr txBox="1"/>
          <p:nvPr/>
        </p:nvSpPr>
        <p:spPr>
          <a:xfrm>
            <a:off x="8126693" y="495189"/>
            <a:ext cx="36553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 RASPBERRY PI GPIO PIN WITH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69816971-7EF3-48B1-96D9-FB724D2D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54" y="57073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68">
            <a:extLst>
              <a:ext uri="{FF2B5EF4-FFF2-40B4-BE49-F238E27FC236}">
                <a16:creationId xmlns:a16="http://schemas.microsoft.com/office/drawing/2014/main" id="{6A5ECF9A-A5C1-4CC8-8E11-D810C919C434}"/>
              </a:ext>
            </a:extLst>
          </p:cNvPr>
          <p:cNvSpPr txBox="1"/>
          <p:nvPr/>
        </p:nvSpPr>
        <p:spPr>
          <a:xfrm>
            <a:off x="6185099" y="5784622"/>
            <a:ext cx="563404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CODE TO READ CPU TEMPERATURE WITH REAL-TIME RASPI BY 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Picture 4" descr="Image result for check png">
            <a:extLst>
              <a:ext uri="{FF2B5EF4-FFF2-40B4-BE49-F238E27FC236}">
                <a16:creationId xmlns:a16="http://schemas.microsoft.com/office/drawing/2014/main" id="{1301341E-661A-4624-9854-60E9F8F5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14" y="5859034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5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407152" y="1408069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DHT11 SENSOR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07150" y="4390210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NODE JS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7151" y="2774807"/>
            <a:ext cx="21337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RASPBERRY PI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75313" y="2639499"/>
            <a:ext cx="43306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i="1">
                <a:solidFill>
                  <a:srgbClr val="002060"/>
                </a:solidFill>
                <a:cs typeface="+mn-ea"/>
                <a:sym typeface="+mn-lt"/>
              </a:rPr>
              <a:t>“brigde” to communicate with web3.js</a:t>
            </a:r>
            <a:endParaRPr lang="zh-CN" altLang="en-US" sz="2000" b="1" i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47" name="文本框 46"/>
            <p:cNvSpPr txBox="1"/>
            <p:nvPr/>
          </p:nvSpPr>
          <p:spPr>
            <a:xfrm>
              <a:off x="595313" y="38746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03B7C20-0169-44F8-B72B-9921916E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0" t="19593" r="7719" b="18232"/>
          <a:stretch/>
        </p:blipFill>
        <p:spPr>
          <a:xfrm>
            <a:off x="906409" y="1229998"/>
            <a:ext cx="1778734" cy="986715"/>
          </a:xfrm>
          <a:prstGeom prst="rect">
            <a:avLst/>
          </a:prstGeom>
        </p:spPr>
      </p:pic>
      <p:pic>
        <p:nvPicPr>
          <p:cNvPr id="8194" name="Picture 2" descr="Image result for raspberry pi png">
            <a:extLst>
              <a:ext uri="{FF2B5EF4-FFF2-40B4-BE49-F238E27FC236}">
                <a16:creationId xmlns:a16="http://schemas.microsoft.com/office/drawing/2014/main" id="{7CE3A03A-CB64-4CF2-9200-0FEBE940B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107" r="3658" b="6200"/>
          <a:stretch/>
        </p:blipFill>
        <p:spPr bwMode="auto">
          <a:xfrm>
            <a:off x="441025" y="2383841"/>
            <a:ext cx="2966127" cy="19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node js">
            <a:extLst>
              <a:ext uri="{FF2B5EF4-FFF2-40B4-BE49-F238E27FC236}">
                <a16:creationId xmlns:a16="http://schemas.microsoft.com/office/drawing/2014/main" id="{42491EE6-61BB-422D-BDCF-9BC7216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" y="4238380"/>
            <a:ext cx="2966123" cy="18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plus png">
            <a:extLst>
              <a:ext uri="{FF2B5EF4-FFF2-40B4-BE49-F238E27FC236}">
                <a16:creationId xmlns:a16="http://schemas.microsoft.com/office/drawing/2014/main" id="{E4D814FE-F867-4ACB-B6B0-E96C3AAD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1969381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plus png">
            <a:extLst>
              <a:ext uri="{FF2B5EF4-FFF2-40B4-BE49-F238E27FC236}">
                <a16:creationId xmlns:a16="http://schemas.microsoft.com/office/drawing/2014/main" id="{D54C4B10-A4E0-46FA-9005-BE77699D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02" y="3582083"/>
            <a:ext cx="542352" cy="5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web3 js">
            <a:extLst>
              <a:ext uri="{FF2B5EF4-FFF2-40B4-BE49-F238E27FC236}">
                <a16:creationId xmlns:a16="http://schemas.microsoft.com/office/drawing/2014/main" id="{B01BB686-F396-48EC-9ECC-A604DB09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0953" r="18672" b="9093"/>
          <a:stretch/>
        </p:blipFill>
        <p:spPr bwMode="auto">
          <a:xfrm>
            <a:off x="10172545" y="2174498"/>
            <a:ext cx="2019455" cy="20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0B896B1E-9D6A-459C-8A55-B0F25C05F811}"/>
              </a:ext>
            </a:extLst>
          </p:cNvPr>
          <p:cNvCxnSpPr>
            <a:cxnSpLocks/>
          </p:cNvCxnSpPr>
          <p:nvPr/>
        </p:nvCxnSpPr>
        <p:spPr>
          <a:xfrm flipV="1">
            <a:off x="5691425" y="3068637"/>
            <a:ext cx="4481120" cy="26953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216" y="1699125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PART 03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8089" y="2598003"/>
            <a:ext cx="426916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4800">
                <a:latin typeface="+mn-lt"/>
                <a:cs typeface="+mn-ea"/>
                <a:sym typeface="+mn-lt"/>
              </a:rPr>
              <a:t>DApp Front-end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pic>
        <p:nvPicPr>
          <p:cNvPr id="6146" name="Picture 2" descr="Image result for node js raspberry pi web3">
            <a:extLst>
              <a:ext uri="{FF2B5EF4-FFF2-40B4-BE49-F238E27FC236}">
                <a16:creationId xmlns:a16="http://schemas.microsoft.com/office/drawing/2014/main" id="{8F2DBFE2-AAFF-41FF-988B-59F371763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7479"/>
          <a:stretch/>
        </p:blipFill>
        <p:spPr bwMode="auto">
          <a:xfrm>
            <a:off x="1137900" y="850900"/>
            <a:ext cx="3508601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148" name="Picture 4" descr="Image result for GUI png">
            <a:extLst>
              <a:ext uri="{FF2B5EF4-FFF2-40B4-BE49-F238E27FC236}">
                <a16:creationId xmlns:a16="http://schemas.microsoft.com/office/drawing/2014/main" id="{40B9C512-64DE-4E60-9D71-2A56D3C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9" y="4013672"/>
            <a:ext cx="1847624" cy="18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Java png">
            <a:extLst>
              <a:ext uri="{FF2B5EF4-FFF2-40B4-BE49-F238E27FC236}">
                <a16:creationId xmlns:a16="http://schemas.microsoft.com/office/drawing/2014/main" id="{CAC65416-18F3-48F1-8222-5336485C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40" y="4190867"/>
            <a:ext cx="2304291" cy="128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2906487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1025" y="218860"/>
            <a:ext cx="4058631" cy="1014413"/>
            <a:chOff x="441025" y="218860"/>
            <a:chExt cx="4058631" cy="1014413"/>
          </a:xfrm>
        </p:grpSpPr>
        <p:sp>
          <p:nvSpPr>
            <p:cNvPr id="14" name="文本框 13"/>
            <p:cNvSpPr txBox="1"/>
            <p:nvPr/>
          </p:nvSpPr>
          <p:spPr>
            <a:xfrm>
              <a:off x="595313" y="460038"/>
              <a:ext cx="390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>
                  <a:latin typeface="+mn-lt"/>
                  <a:cs typeface="+mn-ea"/>
                  <a:sym typeface="+mn-lt"/>
                </a:rPr>
                <a:t>Work </a:t>
              </a:r>
              <a:r>
                <a:rPr lang="en-US" altLang="zh-CN" dirty="0">
                  <a:latin typeface="+mn-lt"/>
                  <a:cs typeface="+mn-ea"/>
                  <a:sym typeface="+mn-lt"/>
                </a:rPr>
                <a:t>overview</a:t>
              </a:r>
              <a:endParaRPr lang="zh-CN" altLang="en-US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78B81F4-0A6E-4C27-AFF9-BD943C604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319" y="-3070"/>
            <a:ext cx="3538146" cy="3755574"/>
          </a:xfrm>
          <a:prstGeom prst="rect">
            <a:avLst/>
          </a:prstGeom>
        </p:spPr>
      </p:pic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7953465" y="1669143"/>
            <a:ext cx="2377984" cy="20557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be494b3-e87f-4b61-abcc-ad2afebc9f1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heme/theme1.xml><?xml version="1.0" encoding="utf-8"?>
<a:theme xmlns:a="http://schemas.openxmlformats.org/drawingml/2006/main" name="包图主题2">
  <a:themeElements>
    <a:clrScheme name="自定义 1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96AF"/>
      </a:accent1>
      <a:accent2>
        <a:srgbClr val="1096AF"/>
      </a:accent2>
      <a:accent3>
        <a:srgbClr val="1096AF"/>
      </a:accent3>
      <a:accent4>
        <a:srgbClr val="1096AF"/>
      </a:accent4>
      <a:accent5>
        <a:srgbClr val="1096AF"/>
      </a:accent5>
      <a:accent6>
        <a:srgbClr val="1096AF"/>
      </a:accent6>
      <a:hlink>
        <a:srgbClr val="0563C1"/>
      </a:hlink>
      <a:folHlink>
        <a:srgbClr val="954F72"/>
      </a:folHlink>
    </a:clrScheme>
    <a:fontScheme name="pdbbaha4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462</TotalTime>
  <Words>240</Words>
  <Application>Microsoft Office PowerPoint</Application>
  <PresentationFormat>Màn hình rộng</PresentationFormat>
  <Paragraphs>60</Paragraphs>
  <Slides>12</Slides>
  <Notes>12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Bodoni MT Black</vt:lpstr>
      <vt:lpstr>Calibri</vt:lpstr>
      <vt:lpstr>Times New Roman</vt:lpstr>
      <vt:lpstr>包图主题2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Phan Thanh Tùng</cp:lastModifiedBy>
  <cp:revision>130</cp:revision>
  <dcterms:created xsi:type="dcterms:W3CDTF">2017-08-18T03:02:00Z</dcterms:created>
  <dcterms:modified xsi:type="dcterms:W3CDTF">2019-08-07T01:45:20Z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